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2073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68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428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94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4847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026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789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4869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23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741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084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2098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244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0950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65201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2088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724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18C2F8B-4EF0-4004-B394-846870DC592D}" type="datetimeFigureOut">
              <a:rPr lang="en-US" smtClean="0"/>
              <a:t>4/16/2019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96BFEE3-A88E-4C20-9846-5BEDA8D9D0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951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yez.org/cases/1789-1850/22us1" TargetMode="External"/><Relationship Id="rId2" Type="http://schemas.openxmlformats.org/officeDocument/2006/relationships/hyperlink" Target="https://www.britannica.com/event/Gibbons-v-Ogde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hirteen.org/wnet/supremecourt/antebellum/landmark_gibbons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8024B-1879-436F-BCC0-C59AA1F04D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2147" y="3615981"/>
            <a:ext cx="6815669" cy="1961323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Ogden v Gibbons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Eduardo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Quiame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HIS231-05</a:t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2D3A9B-5057-4324-AB49-E2A0CACAB4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9880" y="1467677"/>
            <a:ext cx="4903304" cy="196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195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F84BB-9D96-4551-8CAC-926FCF4F9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Gibbsons</a:t>
            </a:r>
            <a:r>
              <a:rPr lang="en-US" dirty="0"/>
              <a:t> Partnership with Aaron Ogden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1F920A-6FC3-49FE-9CCD-05F293B81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7172738" cy="3318936"/>
          </a:xfrm>
        </p:spPr>
        <p:txBody>
          <a:bodyPr/>
          <a:lstStyle/>
          <a:p>
            <a:r>
              <a:rPr lang="en-US" dirty="0"/>
              <a:t>power to regulate interstate entailed the power to regulate navigation</a:t>
            </a:r>
          </a:p>
          <a:p>
            <a:r>
              <a:rPr lang="en-US" dirty="0"/>
              <a:t>Thomas Gibbons a partnership with Aaron Ogden, collapsed when Gibbons started to operate another steamboat on a New York route </a:t>
            </a:r>
          </a:p>
          <a:p>
            <a:r>
              <a:rPr lang="en-US" dirty="0"/>
              <a:t>A caused to stop </a:t>
            </a:r>
            <a:r>
              <a:rPr lang="en-US" dirty="0" err="1"/>
              <a:t>Gibbson</a:t>
            </a:r>
            <a:r>
              <a:rPr lang="en-US" dirty="0"/>
              <a:t> ruled in his favor since only Congress can regulate interstate commerce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AED660-BCBD-4EC4-A560-E0C9C1E56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357" y="2392752"/>
            <a:ext cx="3228155" cy="3318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255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94CB1E-4423-4340-8E80-31594F9A1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Significance of Supreme Court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AF7265-ECBE-47D0-95D0-FABC4F28E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1" y="2556932"/>
            <a:ext cx="7247888" cy="3318936"/>
          </a:xfrm>
        </p:spPr>
        <p:txBody>
          <a:bodyPr/>
          <a:lstStyle/>
          <a:p>
            <a:r>
              <a:rPr lang="en-US" dirty="0"/>
              <a:t>Regulation of steamboat operators for the purpose of interstate commerce was a power reserved by the Congress</a:t>
            </a:r>
          </a:p>
          <a:p>
            <a:r>
              <a:rPr lang="en-US" dirty="0"/>
              <a:t>It allowed merchants to trade freely between different states</a:t>
            </a:r>
          </a:p>
          <a:p>
            <a:r>
              <a:rPr lang="en-US" dirty="0"/>
              <a:t>It allowed consumers and producers to buy and sell products under uniform rules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5BF803-F709-4823-94DE-BECB6AEB7A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3289" y="2438400"/>
            <a:ext cx="3162741" cy="318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866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99FCD-C79F-4092-9989-FBD4C8448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Impacts of Supreme Court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9D65F-B680-4DF9-B7A5-64AAD6118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2" y="2556932"/>
            <a:ext cx="7371308" cy="3318936"/>
          </a:xfrm>
        </p:spPr>
        <p:txBody>
          <a:bodyPr/>
          <a:lstStyle/>
          <a:p>
            <a:r>
              <a:rPr lang="en-US" dirty="0"/>
              <a:t>It served as a precedent of similar cases later</a:t>
            </a:r>
          </a:p>
          <a:p>
            <a:r>
              <a:rPr lang="en-US" dirty="0"/>
              <a:t>It impacted trading activities among different states</a:t>
            </a:r>
          </a:p>
          <a:p>
            <a:r>
              <a:rPr lang="en-US" dirty="0"/>
              <a:t>States could not interfere with the power of Congress to regulate commerce</a:t>
            </a:r>
          </a:p>
          <a:p>
            <a:r>
              <a:rPr lang="en-US" dirty="0"/>
              <a:t>Trading activities was made uniform among the residents of the different states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FE2159-EF5C-4512-A53D-1371ACCD81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6709" y="2438400"/>
            <a:ext cx="3048425" cy="343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924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E9756-04AE-4D03-A295-D6F98997E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E4E8D-EFE4-48F0-9434-2197C30647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/>
              <a:t>References</a:t>
            </a:r>
            <a:endParaRPr lang="en-US" dirty="0"/>
          </a:p>
          <a:p>
            <a:r>
              <a:rPr lang="en-US" dirty="0"/>
              <a:t>Abel, A. S. (1946). Commerce Regulation before Gibbons v. Ogden: Interstate Transportation Enterprise. </a:t>
            </a:r>
            <a:r>
              <a:rPr lang="en-US" i="1" dirty="0"/>
              <a:t>Miss. LJ</a:t>
            </a:r>
            <a:r>
              <a:rPr lang="en-US" dirty="0"/>
              <a:t>, </a:t>
            </a:r>
            <a:r>
              <a:rPr lang="en-US" i="1" dirty="0"/>
              <a:t>18</a:t>
            </a:r>
            <a:r>
              <a:rPr lang="en-US" dirty="0"/>
              <a:t>, 335.</a:t>
            </a:r>
          </a:p>
          <a:p>
            <a:r>
              <a:rPr lang="nl-NL" dirty="0"/>
              <a:t>Baxter, M. G., GibbonS, T., &amp; Ogden, A. (1972).</a:t>
            </a:r>
            <a:r>
              <a:rPr lang="en-US" dirty="0"/>
              <a:t> </a:t>
            </a:r>
            <a:r>
              <a:rPr lang="en-US" i="1" dirty="0"/>
              <a:t>The Steamboat Monopoly. </a:t>
            </a:r>
            <a:r>
              <a:rPr lang="en-US" i="1" dirty="0" err="1"/>
              <a:t>Gittons</a:t>
            </a:r>
            <a:r>
              <a:rPr lang="en-US" i="1" dirty="0"/>
              <a:t> V. Ogden, 1824</a:t>
            </a:r>
            <a:r>
              <a:rPr lang="da-DK" dirty="0"/>
              <a:t>. Alfred A. Knopf.</a:t>
            </a:r>
            <a:endParaRPr lang="en-US" dirty="0"/>
          </a:p>
          <a:p>
            <a:r>
              <a:rPr lang="en-US" dirty="0"/>
              <a:t>Johnson, H. A. (2010). </a:t>
            </a:r>
            <a:r>
              <a:rPr lang="en-US" i="1" dirty="0"/>
              <a:t>Gibbons v. Ogden: John Marshall, steamboats, and the commerce clause</a:t>
            </a:r>
            <a:r>
              <a:rPr lang="en-US" dirty="0"/>
              <a:t>. Univ Pr of Kansas.</a:t>
            </a:r>
          </a:p>
          <a:p>
            <a:r>
              <a:rPr lang="en-US" dirty="0"/>
              <a:t>Marshall, J. (1824). Gibbons v. Ogden. </a:t>
            </a:r>
            <a:r>
              <a:rPr lang="it-IT" i="1" dirty="0"/>
              <a:t>Joseph P. Cotton, Jr.[</a:t>
            </a:r>
            <a:r>
              <a:rPr lang="en-US" i="1" dirty="0" err="1"/>
              <a:t>éd</a:t>
            </a:r>
            <a:r>
              <a:rPr lang="en-US" i="1" dirty="0"/>
              <a:t>.], The Constitutional Decisions of John Marshall</a:t>
            </a:r>
            <a:r>
              <a:rPr lang="en-US" dirty="0"/>
              <a:t>, 36-83. </a:t>
            </a:r>
          </a:p>
          <a:p>
            <a:r>
              <a:rPr lang="en-US" dirty="0" err="1"/>
              <a:t>Schoeppner</a:t>
            </a:r>
            <a:r>
              <a:rPr lang="en-US" dirty="0"/>
              <a:t>, M. (2009). Legitimating Quarantine: Moral Contagions, the Commerce Clause, and the Limits of Gibbons v. Ogden. </a:t>
            </a:r>
            <a:r>
              <a:rPr lang="en-US" i="1" dirty="0"/>
              <a:t>JS Legal Hist.</a:t>
            </a:r>
            <a:r>
              <a:rPr lang="en-US" dirty="0"/>
              <a:t>, </a:t>
            </a:r>
            <a:r>
              <a:rPr lang="en-US" i="1" dirty="0"/>
              <a:t>17</a:t>
            </a:r>
            <a:r>
              <a:rPr lang="en-US" dirty="0"/>
              <a:t>, 81.</a:t>
            </a:r>
          </a:p>
          <a:p>
            <a:r>
              <a:rPr lang="en-US" b="1" dirty="0"/>
              <a:t>Websites</a:t>
            </a:r>
            <a:endParaRPr lang="en-US" dirty="0"/>
          </a:p>
          <a:p>
            <a:r>
              <a:rPr lang="en-US" u="sng" dirty="0">
                <a:hlinkClick r:id="rId2"/>
              </a:rPr>
              <a:t>https://www.britannica.com/event/Gibbons-v-Ogden</a:t>
            </a:r>
            <a:endParaRPr lang="en-US" dirty="0"/>
          </a:p>
          <a:p>
            <a:r>
              <a:rPr lang="en-US" u="sng" dirty="0">
                <a:hlinkClick r:id="rId3"/>
              </a:rPr>
              <a:t>https://www.oyez.org/cases/1789-1850/22us1</a:t>
            </a:r>
            <a:endParaRPr lang="en-US" dirty="0"/>
          </a:p>
          <a:p>
            <a:r>
              <a:rPr lang="en-US" u="sng" dirty="0">
                <a:hlinkClick r:id="rId4"/>
              </a:rPr>
              <a:t>https://www.thirteen.org/wnet/supremecourt/antebellum/landmark_gibbons.html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896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AB946B"/>
      </a:accent1>
      <a:accent2>
        <a:srgbClr val="C04F32"/>
      </a:accent2>
      <a:accent3>
        <a:srgbClr val="DD8C3C"/>
      </a:accent3>
      <a:accent4>
        <a:srgbClr val="8E684C"/>
      </a:accent4>
      <a:accent5>
        <a:srgbClr val="CBAF62"/>
      </a:accent5>
      <a:accent6>
        <a:srgbClr val="803348"/>
      </a:accent6>
      <a:hlink>
        <a:srgbClr val="86724D"/>
      </a:hlink>
      <a:folHlink>
        <a:srgbClr val="B99E84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A2BEDC8B-F191-493B-BA33-0F4F800A89D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167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Garamond</vt:lpstr>
      <vt:lpstr>Times New Roman</vt:lpstr>
      <vt:lpstr>Organic</vt:lpstr>
      <vt:lpstr>Ogden v Gibbons Eduardo Quiame HIS231-05 </vt:lpstr>
      <vt:lpstr>Gibbsons Partnership with Aaron Ogden</vt:lpstr>
      <vt:lpstr>Significance of Supreme Court Decision</vt:lpstr>
      <vt:lpstr>Impacts of Supreme Court Decision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2019-04-16T02:29:42Z</dcterms:created>
  <dcterms:modified xsi:type="dcterms:W3CDTF">2019-04-16T02:29:47Z</dcterms:modified>
</cp:coreProperties>
</file>